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311" r:id="rId3"/>
    <p:sldId id="259" r:id="rId4"/>
    <p:sldId id="256" r:id="rId5"/>
    <p:sldId id="291" r:id="rId6"/>
    <p:sldId id="264" r:id="rId7"/>
    <p:sldId id="303" r:id="rId8"/>
    <p:sldId id="304" r:id="rId9"/>
    <p:sldId id="287" r:id="rId10"/>
    <p:sldId id="305" r:id="rId11"/>
    <p:sldId id="306" r:id="rId12"/>
    <p:sldId id="307" r:id="rId13"/>
    <p:sldId id="308" r:id="rId14"/>
    <p:sldId id="268" r:id="rId15"/>
    <p:sldId id="281" r:id="rId16"/>
    <p:sldId id="289" r:id="rId17"/>
    <p:sldId id="260" r:id="rId18"/>
    <p:sldId id="266" r:id="rId19"/>
    <p:sldId id="263" r:id="rId20"/>
    <p:sldId id="265" r:id="rId21"/>
    <p:sldId id="269" r:id="rId22"/>
    <p:sldId id="270" r:id="rId23"/>
    <p:sldId id="292" r:id="rId24"/>
    <p:sldId id="294" r:id="rId25"/>
    <p:sldId id="272" r:id="rId26"/>
    <p:sldId id="271" r:id="rId27"/>
    <p:sldId id="261" r:id="rId28"/>
    <p:sldId id="273" r:id="rId29"/>
    <p:sldId id="296" r:id="rId30"/>
    <p:sldId id="298" r:id="rId31"/>
    <p:sldId id="297" r:id="rId32"/>
    <p:sldId id="309" r:id="rId33"/>
    <p:sldId id="286" r:id="rId34"/>
    <p:sldId id="274" r:id="rId35"/>
    <p:sldId id="278" r:id="rId36"/>
    <p:sldId id="277" r:id="rId37"/>
    <p:sldId id="282" r:id="rId38"/>
    <p:sldId id="279" r:id="rId39"/>
    <p:sldId id="295" r:id="rId40"/>
    <p:sldId id="258" r:id="rId41"/>
    <p:sldId id="299" r:id="rId42"/>
    <p:sldId id="283" r:id="rId43"/>
    <p:sldId id="275" r:id="rId44"/>
    <p:sldId id="284" r:id="rId45"/>
    <p:sldId id="301" r:id="rId46"/>
    <p:sldId id="257" r:id="rId47"/>
    <p:sldId id="288" r:id="rId48"/>
    <p:sldId id="276" r:id="rId49"/>
    <p:sldId id="267" r:id="rId50"/>
    <p:sldId id="262" r:id="rId51"/>
    <p:sldId id="290" r:id="rId52"/>
    <p:sldId id="293" r:id="rId53"/>
    <p:sldId id="300" r:id="rId54"/>
    <p:sldId id="285" r:id="rId55"/>
    <p:sldId id="280" r:id="rId56"/>
    <p:sldId id="30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C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2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4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0CFDB-7E36-400F-BA68-690A2573645F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E76C-C504-46CA-BCCB-D70CDE788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22" r="17019"/>
          <a:stretch/>
        </p:blipFill>
        <p:spPr>
          <a:xfrm>
            <a:off x="0" y="0"/>
            <a:ext cx="9183758" cy="4237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84" y="3952609"/>
            <a:ext cx="4273666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855" y="4765968"/>
            <a:ext cx="5401524" cy="1072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30" y="5554479"/>
            <a:ext cx="707197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577" y="534592"/>
            <a:ext cx="985808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65" y="494835"/>
            <a:ext cx="1113226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5898" y="428575"/>
            <a:ext cx="11540728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120" y="296053"/>
            <a:ext cx="1093717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7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4493" y="415322"/>
            <a:ext cx="1085791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9497" y="322557"/>
            <a:ext cx="1224792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7761" y="388818"/>
            <a:ext cx="1114445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5085" y="243045"/>
            <a:ext cx="1105910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362" y="296054"/>
            <a:ext cx="109676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8354" y="269549"/>
            <a:ext cx="1134563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4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989" y="-363041"/>
            <a:ext cx="10229975" cy="4432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465" y="5886237"/>
            <a:ext cx="3535986" cy="128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594" y="2691834"/>
            <a:ext cx="5485727" cy="13773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728" y="3729837"/>
            <a:ext cx="6933458" cy="13773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376" y="4767840"/>
            <a:ext cx="9077666" cy="13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2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6796" y="309305"/>
            <a:ext cx="110225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5941" y="375566"/>
            <a:ext cx="1104081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23595" y="415322"/>
            <a:ext cx="1137612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2410" y="481584"/>
            <a:ext cx="1097375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2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709" y="375567"/>
            <a:ext cx="974834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955" y="521341"/>
            <a:ext cx="99129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7194" y="335810"/>
            <a:ext cx="1208331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1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9251" y="296053"/>
            <a:ext cx="1082743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555" y="428575"/>
            <a:ext cx="1099204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65" y="402070"/>
            <a:ext cx="1113226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1555" y="349062"/>
            <a:ext cx="1099204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9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953" y="441827"/>
            <a:ext cx="1205283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6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65" y="402070"/>
            <a:ext cx="1113226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120" y="296053"/>
            <a:ext cx="1093717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4230" y="402071"/>
            <a:ext cx="1107739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8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6796" y="402071"/>
            <a:ext cx="110225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6796" y="455080"/>
            <a:ext cx="110225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8726" y="428574"/>
            <a:ext cx="1126638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1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577" y="428575"/>
            <a:ext cx="985808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1292" y="468332"/>
            <a:ext cx="1121151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5196" y="349062"/>
            <a:ext cx="111993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5068" y="547844"/>
            <a:ext cx="971786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5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9251" y="335810"/>
            <a:ext cx="1082743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0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953" y="441827"/>
            <a:ext cx="1205283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120" y="296053"/>
            <a:ext cx="1093717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5196" y="455079"/>
            <a:ext cx="111993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9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362" y="349062"/>
            <a:ext cx="109676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953" y="441827"/>
            <a:ext cx="1205283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4010" y="335810"/>
            <a:ext cx="1079695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362" y="415323"/>
            <a:ext cx="109676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65" y="494835"/>
            <a:ext cx="1113226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4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327" y="322557"/>
            <a:ext cx="1108958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063" y="402071"/>
            <a:ext cx="1219305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37651" y="288323"/>
            <a:ext cx="11004234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5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8464" y="508088"/>
            <a:ext cx="11485859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4577" y="614105"/>
            <a:ext cx="9858086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9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65" y="494835"/>
            <a:ext cx="1113226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1665" y="402070"/>
            <a:ext cx="11132261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5898" y="428575"/>
            <a:ext cx="11540728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7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4120" y="296053"/>
            <a:ext cx="10937172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1953" y="441827"/>
            <a:ext cx="12052837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362" y="415323"/>
            <a:ext cx="1096765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0327" y="322557"/>
            <a:ext cx="11089585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3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1396"/>
          <a:stretch/>
        </p:blipFill>
        <p:spPr>
          <a:xfrm>
            <a:off x="-215068" y="-396860"/>
            <a:ext cx="9359068" cy="30177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5196" y="349062"/>
            <a:ext cx="11199323" cy="91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spd="slow" advClick="0" advTm="2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0</Words>
  <Application>Microsoft Office PowerPoint</Application>
  <PresentationFormat>On-screen Show (4:3)</PresentationFormat>
  <Paragraphs>0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Briggs</dc:creator>
  <cp:lastModifiedBy>Brittney Briggs</cp:lastModifiedBy>
  <cp:revision>12</cp:revision>
  <dcterms:created xsi:type="dcterms:W3CDTF">2015-12-06T15:18:54Z</dcterms:created>
  <dcterms:modified xsi:type="dcterms:W3CDTF">2016-02-13T02:06:19Z</dcterms:modified>
</cp:coreProperties>
</file>