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1" r:id="rId2"/>
    <p:sldId id="302" r:id="rId3"/>
    <p:sldId id="267" r:id="rId4"/>
    <p:sldId id="297" r:id="rId5"/>
    <p:sldId id="300" r:id="rId6"/>
    <p:sldId id="257" r:id="rId7"/>
    <p:sldId id="294" r:id="rId8"/>
    <p:sldId id="258" r:id="rId9"/>
    <p:sldId id="261" r:id="rId10"/>
    <p:sldId id="263" r:id="rId11"/>
    <p:sldId id="298" r:id="rId12"/>
    <p:sldId id="269" r:id="rId13"/>
    <p:sldId id="264" r:id="rId14"/>
    <p:sldId id="259" r:id="rId15"/>
    <p:sldId id="296" r:id="rId16"/>
    <p:sldId id="266" r:id="rId17"/>
    <p:sldId id="265" r:id="rId18"/>
    <p:sldId id="268" r:id="rId19"/>
    <p:sldId id="262" r:id="rId20"/>
    <p:sldId id="270" r:id="rId21"/>
    <p:sldId id="271" r:id="rId22"/>
    <p:sldId id="272" r:id="rId23"/>
    <p:sldId id="273" r:id="rId24"/>
    <p:sldId id="299" r:id="rId25"/>
    <p:sldId id="275" r:id="rId26"/>
    <p:sldId id="276" r:id="rId27"/>
    <p:sldId id="277" r:id="rId28"/>
    <p:sldId id="278" r:id="rId29"/>
    <p:sldId id="279" r:id="rId30"/>
    <p:sldId id="260" r:id="rId31"/>
    <p:sldId id="280" r:id="rId32"/>
    <p:sldId id="281" r:id="rId33"/>
    <p:sldId id="282" r:id="rId34"/>
    <p:sldId id="283" r:id="rId35"/>
    <p:sldId id="284" r:id="rId36"/>
    <p:sldId id="285" r:id="rId37"/>
    <p:sldId id="295" r:id="rId38"/>
    <p:sldId id="286" r:id="rId39"/>
    <p:sldId id="287" r:id="rId40"/>
    <p:sldId id="288" r:id="rId41"/>
    <p:sldId id="289" r:id="rId42"/>
    <p:sldId id="290" r:id="rId43"/>
    <p:sldId id="291" r:id="rId44"/>
    <p:sldId id="292" r:id="rId45"/>
    <p:sldId id="293" r:id="rId46"/>
    <p:sldId id="274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CFDB-7E36-400F-BA68-690A2573645F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E76C-C504-46CA-BCCB-D70CDE788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63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CFDB-7E36-400F-BA68-690A2573645F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E76C-C504-46CA-BCCB-D70CDE788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28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CFDB-7E36-400F-BA68-690A2573645F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E76C-C504-46CA-BCCB-D70CDE788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15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CFDB-7E36-400F-BA68-690A2573645F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E76C-C504-46CA-BCCB-D70CDE788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82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CFDB-7E36-400F-BA68-690A2573645F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E76C-C504-46CA-BCCB-D70CDE788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13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CFDB-7E36-400F-BA68-690A2573645F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E76C-C504-46CA-BCCB-D70CDE788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224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CFDB-7E36-400F-BA68-690A2573645F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E76C-C504-46CA-BCCB-D70CDE788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7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CFDB-7E36-400F-BA68-690A2573645F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E76C-C504-46CA-BCCB-D70CDE788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00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CFDB-7E36-400F-BA68-690A2573645F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E76C-C504-46CA-BCCB-D70CDE788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37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CFDB-7E36-400F-BA68-690A2573645F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E76C-C504-46CA-BCCB-D70CDE788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45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CFDB-7E36-400F-BA68-690A2573645F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E76C-C504-46CA-BCCB-D70CDE788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0CFDB-7E36-400F-BA68-690A2573645F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DE76C-C504-46CA-BCCB-D70CDE788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22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8222" r="17019"/>
          <a:stretch/>
        </p:blipFill>
        <p:spPr>
          <a:xfrm>
            <a:off x="0" y="0"/>
            <a:ext cx="9183758" cy="423708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927" y="3962909"/>
            <a:ext cx="6948328" cy="11553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0113" y="4820746"/>
            <a:ext cx="4043564" cy="11553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646886" y="5701872"/>
            <a:ext cx="12171954" cy="116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264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29636" y="-30324"/>
            <a:ext cx="5741886" cy="1351575"/>
            <a:chOff x="3213848" y="-138349"/>
            <a:chExt cx="5741886" cy="1351575"/>
          </a:xfrm>
        </p:grpSpPr>
        <p:sp>
          <p:nvSpPr>
            <p:cNvPr id="6" name="TextBox 5"/>
            <p:cNvSpPr txBox="1"/>
            <p:nvPr/>
          </p:nvSpPr>
          <p:spPr>
            <a:xfrm>
              <a:off x="3213848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6406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8965" y="-138348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1523" y="-13834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4082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640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5836" y="-12846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8394" y="-12847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4316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36874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36070" y="-12428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8628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7823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81" y="-110214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42942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5500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8059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50617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1" y="1089099"/>
            <a:ext cx="8992379" cy="18350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55059" y="452801"/>
            <a:ext cx="11278578" cy="91813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2391" y="127767"/>
            <a:ext cx="601117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341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29636" y="-30324"/>
            <a:ext cx="5741886" cy="1351575"/>
            <a:chOff x="3213848" y="-138349"/>
            <a:chExt cx="5741886" cy="1351575"/>
          </a:xfrm>
        </p:grpSpPr>
        <p:sp>
          <p:nvSpPr>
            <p:cNvPr id="6" name="TextBox 5"/>
            <p:cNvSpPr txBox="1"/>
            <p:nvPr/>
          </p:nvSpPr>
          <p:spPr>
            <a:xfrm>
              <a:off x="3213848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6406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8965" y="-138348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1523" y="-13834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4082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640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5836" y="-12846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8394" y="-12847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4316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36874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36070" y="-12428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8628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7823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81" y="-110214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42942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5500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8059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50617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1" y="1089099"/>
            <a:ext cx="8992379" cy="18350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27625" y="631395"/>
            <a:ext cx="11223709" cy="91813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31699" y="115057"/>
            <a:ext cx="601117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078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29636" y="-30324"/>
            <a:ext cx="5741886" cy="1351575"/>
            <a:chOff x="3213848" y="-138349"/>
            <a:chExt cx="5741886" cy="1351575"/>
          </a:xfrm>
        </p:grpSpPr>
        <p:sp>
          <p:nvSpPr>
            <p:cNvPr id="6" name="TextBox 5"/>
            <p:cNvSpPr txBox="1"/>
            <p:nvPr/>
          </p:nvSpPr>
          <p:spPr>
            <a:xfrm>
              <a:off x="3213848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6406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8965" y="-138348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1523" y="-13834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4082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640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5836" y="-12846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8394" y="-12847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4316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36874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36070" y="-12428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8628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7823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81" y="-110214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42942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5500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8059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50617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1" y="1089099"/>
            <a:ext cx="8992379" cy="183505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53196" y="631395"/>
            <a:ext cx="11674852" cy="918137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2391" y="115057"/>
            <a:ext cx="601117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107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29636" y="-30324"/>
            <a:ext cx="5741886" cy="1351575"/>
            <a:chOff x="3213848" y="-138349"/>
            <a:chExt cx="5741886" cy="1351575"/>
          </a:xfrm>
        </p:grpSpPr>
        <p:sp>
          <p:nvSpPr>
            <p:cNvPr id="6" name="TextBox 5"/>
            <p:cNvSpPr txBox="1"/>
            <p:nvPr/>
          </p:nvSpPr>
          <p:spPr>
            <a:xfrm>
              <a:off x="3213848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6406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8965" y="-138348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1523" y="-13834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4082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640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5836" y="-12846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8394" y="-12847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4316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36874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36070" y="-12428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8628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7823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81" y="-110214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42942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5500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8059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50617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1" y="1089099"/>
            <a:ext cx="8992379" cy="18350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33128" y="631395"/>
            <a:ext cx="11034716" cy="91813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96750" y="115057"/>
            <a:ext cx="601117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358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29636" y="-30324"/>
            <a:ext cx="5741886" cy="1351575"/>
            <a:chOff x="3213848" y="-138349"/>
            <a:chExt cx="5741886" cy="1351575"/>
          </a:xfrm>
        </p:grpSpPr>
        <p:sp>
          <p:nvSpPr>
            <p:cNvPr id="6" name="TextBox 5"/>
            <p:cNvSpPr txBox="1"/>
            <p:nvPr/>
          </p:nvSpPr>
          <p:spPr>
            <a:xfrm>
              <a:off x="3213848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6406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8965" y="-138348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1523" y="-13834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4082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640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5836" y="-12846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8394" y="-12847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4316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36874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36070" y="-12428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8628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7823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81" y="-110214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42942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5500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8059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50617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1" y="1089099"/>
            <a:ext cx="8992379" cy="18350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17887" y="509952"/>
            <a:ext cx="11004234" cy="91813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10171" y="156342"/>
            <a:ext cx="601117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386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29636" y="-30324"/>
            <a:ext cx="5741886" cy="1351575"/>
            <a:chOff x="3213848" y="-138349"/>
            <a:chExt cx="5741886" cy="1351575"/>
          </a:xfrm>
        </p:grpSpPr>
        <p:sp>
          <p:nvSpPr>
            <p:cNvPr id="6" name="TextBox 5"/>
            <p:cNvSpPr txBox="1"/>
            <p:nvPr/>
          </p:nvSpPr>
          <p:spPr>
            <a:xfrm>
              <a:off x="3213848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6406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8965" y="-138348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1523" y="-13834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4082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640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5836" y="-12846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8394" y="-12847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4316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36874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36070" y="-12428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8628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7823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81" y="-110214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42942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5500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8059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50617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1" y="1089099"/>
            <a:ext cx="8992379" cy="18350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33128" y="467089"/>
            <a:ext cx="11034716" cy="91813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38835" y="134911"/>
            <a:ext cx="601117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186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29636" y="-30324"/>
            <a:ext cx="5741886" cy="1351575"/>
            <a:chOff x="3213848" y="-138349"/>
            <a:chExt cx="5741886" cy="1351575"/>
          </a:xfrm>
        </p:grpSpPr>
        <p:sp>
          <p:nvSpPr>
            <p:cNvPr id="6" name="TextBox 5"/>
            <p:cNvSpPr txBox="1"/>
            <p:nvPr/>
          </p:nvSpPr>
          <p:spPr>
            <a:xfrm>
              <a:off x="3213848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6406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8965" y="-138348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1523" y="-13834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4082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640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5836" y="-12846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8394" y="-12847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4316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36874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36070" y="-12428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8628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7823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81" y="-110214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42942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5500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8059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50617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1" y="1089099"/>
            <a:ext cx="8992379" cy="18350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40355" y="631395"/>
            <a:ext cx="11552921" cy="91813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0895" y="115057"/>
            <a:ext cx="601117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212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29636" y="-30324"/>
            <a:ext cx="5741886" cy="1351575"/>
            <a:chOff x="3213848" y="-138349"/>
            <a:chExt cx="5741886" cy="1351575"/>
          </a:xfrm>
        </p:grpSpPr>
        <p:sp>
          <p:nvSpPr>
            <p:cNvPr id="6" name="TextBox 5"/>
            <p:cNvSpPr txBox="1"/>
            <p:nvPr/>
          </p:nvSpPr>
          <p:spPr>
            <a:xfrm>
              <a:off x="3213848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6406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8965" y="-138348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1523" y="-13834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4082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640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5836" y="-12846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8394" y="-12847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4316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36874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36070" y="-12428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8628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7823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81" y="-110214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42942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5500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8059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50617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1" y="1089099"/>
            <a:ext cx="8992379" cy="18350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27625" y="631395"/>
            <a:ext cx="11223709" cy="91813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58986" y="115057"/>
            <a:ext cx="601117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273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29636" y="-30324"/>
            <a:ext cx="5741886" cy="1351575"/>
            <a:chOff x="3213848" y="-138349"/>
            <a:chExt cx="5741886" cy="1351575"/>
          </a:xfrm>
        </p:grpSpPr>
        <p:sp>
          <p:nvSpPr>
            <p:cNvPr id="6" name="TextBox 5"/>
            <p:cNvSpPr txBox="1"/>
            <p:nvPr/>
          </p:nvSpPr>
          <p:spPr>
            <a:xfrm>
              <a:off x="3213848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6406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8965" y="-138348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1523" y="-13834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4082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640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5836" y="-12846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8394" y="-12847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4316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36874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36070" y="-12428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8628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7823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81" y="-110214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42942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5500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8059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50617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1" y="1089099"/>
            <a:ext cx="8992379" cy="18350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13653" y="555174"/>
            <a:ext cx="10595766" cy="91813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2391" y="153167"/>
            <a:ext cx="601117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993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29636" y="-30324"/>
            <a:ext cx="5741886" cy="1351575"/>
            <a:chOff x="3213848" y="-138349"/>
            <a:chExt cx="5741886" cy="1351575"/>
          </a:xfrm>
        </p:grpSpPr>
        <p:sp>
          <p:nvSpPr>
            <p:cNvPr id="6" name="TextBox 5"/>
            <p:cNvSpPr txBox="1"/>
            <p:nvPr/>
          </p:nvSpPr>
          <p:spPr>
            <a:xfrm>
              <a:off x="3213848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6406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8965" y="-138348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1523" y="-13834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4082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640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5836" y="-12846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8394" y="-12847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4316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36874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36070" y="-12428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8628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7823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81" y="-110214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42942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5500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8059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50617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1" y="1089099"/>
            <a:ext cx="8992379" cy="18350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37983" y="631395"/>
            <a:ext cx="11150550" cy="91813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58986" y="115057"/>
            <a:ext cx="601117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795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42989" y="-363041"/>
            <a:ext cx="10229975" cy="44321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1465" y="5886237"/>
            <a:ext cx="3535986" cy="128636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015" y="2822925"/>
            <a:ext cx="8102884" cy="134727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01730" y="3774031"/>
            <a:ext cx="4715456" cy="134727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2525243" y="4725137"/>
            <a:ext cx="14194481" cy="1356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436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29636" y="-30324"/>
            <a:ext cx="5741886" cy="1351575"/>
            <a:chOff x="3213848" y="-138349"/>
            <a:chExt cx="5741886" cy="1351575"/>
          </a:xfrm>
        </p:grpSpPr>
        <p:sp>
          <p:nvSpPr>
            <p:cNvPr id="6" name="TextBox 5"/>
            <p:cNvSpPr txBox="1"/>
            <p:nvPr/>
          </p:nvSpPr>
          <p:spPr>
            <a:xfrm>
              <a:off x="3213848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6406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8965" y="-138348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1523" y="-13834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4082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640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5836" y="-12846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8394" y="-12847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4316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36874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36070" y="-12428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8628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7823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81" y="-110214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42942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5500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8059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50617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1" y="1089099"/>
            <a:ext cx="8992379" cy="18350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27999" y="673600"/>
            <a:ext cx="12266215" cy="91813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99065" y="108021"/>
            <a:ext cx="601117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476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29636" y="-30324"/>
            <a:ext cx="5741886" cy="1351575"/>
            <a:chOff x="3213848" y="-138349"/>
            <a:chExt cx="5741886" cy="1351575"/>
          </a:xfrm>
        </p:grpSpPr>
        <p:sp>
          <p:nvSpPr>
            <p:cNvPr id="6" name="TextBox 5"/>
            <p:cNvSpPr txBox="1"/>
            <p:nvPr/>
          </p:nvSpPr>
          <p:spPr>
            <a:xfrm>
              <a:off x="3213848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6406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8965" y="-138348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1523" y="-13834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4082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640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5836" y="-12846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8394" y="-12847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4316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36874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36070" y="-12428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8628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7823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81" y="-110214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42942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5500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8059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50617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1" y="1089099"/>
            <a:ext cx="8992379" cy="18350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86569" y="438514"/>
            <a:ext cx="11601694" cy="91813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4258" y="120623"/>
            <a:ext cx="601117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588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29636" y="-30324"/>
            <a:ext cx="5741886" cy="1351575"/>
            <a:chOff x="3213848" y="-138349"/>
            <a:chExt cx="5741886" cy="1351575"/>
          </a:xfrm>
        </p:grpSpPr>
        <p:sp>
          <p:nvSpPr>
            <p:cNvPr id="6" name="TextBox 5"/>
            <p:cNvSpPr txBox="1"/>
            <p:nvPr/>
          </p:nvSpPr>
          <p:spPr>
            <a:xfrm>
              <a:off x="3213848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6406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8965" y="-138348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1523" y="-13834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4082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640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5836" y="-12846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8394" y="-12847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4316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36874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36070" y="-12428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8628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7823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81" y="-110214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42942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5500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8059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50617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1" y="1089099"/>
            <a:ext cx="8992379" cy="18350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33128" y="467089"/>
            <a:ext cx="11034716" cy="91813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38835" y="134911"/>
            <a:ext cx="601117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334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29636" y="-30324"/>
            <a:ext cx="5741886" cy="1351575"/>
            <a:chOff x="3213848" y="-138349"/>
            <a:chExt cx="5741886" cy="1351575"/>
          </a:xfrm>
        </p:grpSpPr>
        <p:sp>
          <p:nvSpPr>
            <p:cNvPr id="6" name="TextBox 5"/>
            <p:cNvSpPr txBox="1"/>
            <p:nvPr/>
          </p:nvSpPr>
          <p:spPr>
            <a:xfrm>
              <a:off x="3213848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6406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8965" y="-138348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1523" y="-13834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4082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640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5836" y="-12846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8394" y="-12847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4316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36874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36070" y="-12428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8628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7823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81" y="-110214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42942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5500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8059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50617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1" y="1089099"/>
            <a:ext cx="8992379" cy="18350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11672" y="495664"/>
            <a:ext cx="9931245" cy="91813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44050" y="149198"/>
            <a:ext cx="601117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579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29636" y="-30324"/>
            <a:ext cx="5741886" cy="1351575"/>
            <a:chOff x="3213848" y="-138349"/>
            <a:chExt cx="5741886" cy="1351575"/>
          </a:xfrm>
        </p:grpSpPr>
        <p:sp>
          <p:nvSpPr>
            <p:cNvPr id="6" name="TextBox 5"/>
            <p:cNvSpPr txBox="1"/>
            <p:nvPr/>
          </p:nvSpPr>
          <p:spPr>
            <a:xfrm>
              <a:off x="3213848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6406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8965" y="-138348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1523" y="-13834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4082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640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5836" y="-12846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8394" y="-12847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4316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36874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36070" y="-12428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8628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7823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81" y="-110214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42942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5500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8059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50617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1" y="1089099"/>
            <a:ext cx="8992379" cy="18350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21528" y="495664"/>
            <a:ext cx="11211516" cy="91813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99065" y="149198"/>
            <a:ext cx="601117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29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29636" y="-30324"/>
            <a:ext cx="5741886" cy="1351575"/>
            <a:chOff x="3213848" y="-138349"/>
            <a:chExt cx="5741886" cy="1351575"/>
          </a:xfrm>
        </p:grpSpPr>
        <p:sp>
          <p:nvSpPr>
            <p:cNvPr id="6" name="TextBox 5"/>
            <p:cNvSpPr txBox="1"/>
            <p:nvPr/>
          </p:nvSpPr>
          <p:spPr>
            <a:xfrm>
              <a:off x="3213848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6406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8965" y="-138348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1523" y="-13834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4082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640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5836" y="-12846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8394" y="-12847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4316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36874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36070" y="-12428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8628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7823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81" y="-110214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42942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5500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8059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50617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1" y="1089099"/>
            <a:ext cx="8992379" cy="18350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55059" y="452801"/>
            <a:ext cx="11278578" cy="91813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8822" y="127767"/>
            <a:ext cx="601117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22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29636" y="-30324"/>
            <a:ext cx="5741886" cy="1351575"/>
            <a:chOff x="3213848" y="-138349"/>
            <a:chExt cx="5741886" cy="1351575"/>
          </a:xfrm>
        </p:grpSpPr>
        <p:sp>
          <p:nvSpPr>
            <p:cNvPr id="6" name="TextBox 5"/>
            <p:cNvSpPr txBox="1"/>
            <p:nvPr/>
          </p:nvSpPr>
          <p:spPr>
            <a:xfrm>
              <a:off x="3213848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6406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8965" y="-138348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1523" y="-13834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4082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640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5836" y="-12846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8394" y="-12847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4316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36874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36070" y="-12428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8628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7823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81" y="-110214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42942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5500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8059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50617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1" y="1089099"/>
            <a:ext cx="8992379" cy="183505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53196" y="631395"/>
            <a:ext cx="11674852" cy="91813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99065" y="115057"/>
            <a:ext cx="601117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355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29636" y="-30324"/>
            <a:ext cx="5741886" cy="1351575"/>
            <a:chOff x="3213848" y="-138349"/>
            <a:chExt cx="5741886" cy="1351575"/>
          </a:xfrm>
        </p:grpSpPr>
        <p:sp>
          <p:nvSpPr>
            <p:cNvPr id="6" name="TextBox 5"/>
            <p:cNvSpPr txBox="1"/>
            <p:nvPr/>
          </p:nvSpPr>
          <p:spPr>
            <a:xfrm>
              <a:off x="3213848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6406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8965" y="-138348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1523" y="-13834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4082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640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5836" y="-12846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8394" y="-12847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4316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36874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36070" y="-12428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8628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7823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81" y="-110214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42942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5500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8059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50617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1" y="1089099"/>
            <a:ext cx="8992379" cy="18350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33128" y="631395"/>
            <a:ext cx="11034716" cy="91813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2391" y="115057"/>
            <a:ext cx="601117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278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29636" y="-30324"/>
            <a:ext cx="5741886" cy="1351575"/>
            <a:chOff x="3213848" y="-138349"/>
            <a:chExt cx="5741886" cy="1351575"/>
          </a:xfrm>
        </p:grpSpPr>
        <p:sp>
          <p:nvSpPr>
            <p:cNvPr id="6" name="TextBox 5"/>
            <p:cNvSpPr txBox="1"/>
            <p:nvPr/>
          </p:nvSpPr>
          <p:spPr>
            <a:xfrm>
              <a:off x="3213848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6406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8965" y="-138348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1523" y="-13834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4082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640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5836" y="-12846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8394" y="-12847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4316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36874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36070" y="-12428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8628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7823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81" y="-110214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42942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5500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8059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50617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1" y="1089099"/>
            <a:ext cx="8992379" cy="18350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40355" y="631395"/>
            <a:ext cx="11552921" cy="91813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0895" y="115057"/>
            <a:ext cx="601117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997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29636" y="-30324"/>
            <a:ext cx="5741886" cy="1351575"/>
            <a:chOff x="3213848" y="-138349"/>
            <a:chExt cx="5741886" cy="1351575"/>
          </a:xfrm>
        </p:grpSpPr>
        <p:sp>
          <p:nvSpPr>
            <p:cNvPr id="6" name="TextBox 5"/>
            <p:cNvSpPr txBox="1"/>
            <p:nvPr/>
          </p:nvSpPr>
          <p:spPr>
            <a:xfrm>
              <a:off x="3213848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6406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8965" y="-138348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1523" y="-13834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4082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640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5836" y="-12846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8394" y="-12847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4316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36874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36070" y="-12428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8628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7823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81" y="-110214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42942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5500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8059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50617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1" y="1089099"/>
            <a:ext cx="8992379" cy="18350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27625" y="631395"/>
            <a:ext cx="11223709" cy="91813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7666" y="115057"/>
            <a:ext cx="601117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479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29636" y="-30324"/>
            <a:ext cx="5741886" cy="1351575"/>
            <a:chOff x="3213848" y="-138349"/>
            <a:chExt cx="5741886" cy="1351575"/>
          </a:xfrm>
        </p:grpSpPr>
        <p:sp>
          <p:nvSpPr>
            <p:cNvPr id="6" name="TextBox 5"/>
            <p:cNvSpPr txBox="1"/>
            <p:nvPr/>
          </p:nvSpPr>
          <p:spPr>
            <a:xfrm>
              <a:off x="3213848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6406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8965" y="-138348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1523" y="-13834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4082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640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5836" y="-12846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8394" y="-12847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4316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36874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36070" y="-12428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8628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7823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81" y="-110214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42942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5500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8059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50617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1" y="1089099"/>
            <a:ext cx="8992379" cy="18350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27999" y="673600"/>
            <a:ext cx="12266215" cy="91813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58986" y="108021"/>
            <a:ext cx="601117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892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29636" y="-30324"/>
            <a:ext cx="5741886" cy="1351575"/>
            <a:chOff x="3213848" y="-138349"/>
            <a:chExt cx="5741886" cy="1351575"/>
          </a:xfrm>
        </p:grpSpPr>
        <p:sp>
          <p:nvSpPr>
            <p:cNvPr id="6" name="TextBox 5"/>
            <p:cNvSpPr txBox="1"/>
            <p:nvPr/>
          </p:nvSpPr>
          <p:spPr>
            <a:xfrm>
              <a:off x="3213848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6406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8965" y="-138348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1523" y="-13834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4082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640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5836" y="-12846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8394" y="-12847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4316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36874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36070" y="-12428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8628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7823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81" y="-110214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42942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5500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8059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50617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1" y="1089099"/>
            <a:ext cx="8992379" cy="18350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33128" y="467089"/>
            <a:ext cx="11034716" cy="91813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99065" y="31904"/>
            <a:ext cx="601117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773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29636" y="-30324"/>
            <a:ext cx="5741886" cy="1351575"/>
            <a:chOff x="3213848" y="-138349"/>
            <a:chExt cx="5741886" cy="1351575"/>
          </a:xfrm>
        </p:grpSpPr>
        <p:sp>
          <p:nvSpPr>
            <p:cNvPr id="6" name="TextBox 5"/>
            <p:cNvSpPr txBox="1"/>
            <p:nvPr/>
          </p:nvSpPr>
          <p:spPr>
            <a:xfrm>
              <a:off x="3213848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6406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8965" y="-138348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1523" y="-13834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4082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640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5836" y="-12846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8394" y="-12847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4316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36874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36070" y="-12428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8628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7823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81" y="-110214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42942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5500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8059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50617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1" y="1089099"/>
            <a:ext cx="8992379" cy="18350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13653" y="555174"/>
            <a:ext cx="10595766" cy="91813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8190" y="153167"/>
            <a:ext cx="601117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10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29636" y="-30324"/>
            <a:ext cx="5741886" cy="1351575"/>
            <a:chOff x="3213848" y="-138349"/>
            <a:chExt cx="5741886" cy="1351575"/>
          </a:xfrm>
        </p:grpSpPr>
        <p:sp>
          <p:nvSpPr>
            <p:cNvPr id="6" name="TextBox 5"/>
            <p:cNvSpPr txBox="1"/>
            <p:nvPr/>
          </p:nvSpPr>
          <p:spPr>
            <a:xfrm>
              <a:off x="3213848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6406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8965" y="-138348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1523" y="-13834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4082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640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5836" y="-12846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8394" y="-12847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4316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36874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36070" y="-12428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8628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7823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81" y="-110214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42942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5500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8059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50617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1" y="1089099"/>
            <a:ext cx="8992379" cy="18350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37983" y="631395"/>
            <a:ext cx="11150550" cy="91813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0896" y="31904"/>
            <a:ext cx="601117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624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29636" y="-30324"/>
            <a:ext cx="5741886" cy="1351575"/>
            <a:chOff x="3213848" y="-138349"/>
            <a:chExt cx="5741886" cy="1351575"/>
          </a:xfrm>
        </p:grpSpPr>
        <p:sp>
          <p:nvSpPr>
            <p:cNvPr id="6" name="TextBox 5"/>
            <p:cNvSpPr txBox="1"/>
            <p:nvPr/>
          </p:nvSpPr>
          <p:spPr>
            <a:xfrm>
              <a:off x="3213848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6406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8965" y="-138348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1523" y="-13834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4082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640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5836" y="-12846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8394" y="-12847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4316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36874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36070" y="-12428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8628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7823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81" y="-110214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42942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5500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8059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50617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1" y="1089099"/>
            <a:ext cx="8992379" cy="18350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27999" y="673600"/>
            <a:ext cx="12266215" cy="91813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79327" y="108021"/>
            <a:ext cx="601117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445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29636" y="-30324"/>
            <a:ext cx="5741886" cy="1351575"/>
            <a:chOff x="3213848" y="-138349"/>
            <a:chExt cx="5741886" cy="1351575"/>
          </a:xfrm>
        </p:grpSpPr>
        <p:sp>
          <p:nvSpPr>
            <p:cNvPr id="6" name="TextBox 5"/>
            <p:cNvSpPr txBox="1"/>
            <p:nvPr/>
          </p:nvSpPr>
          <p:spPr>
            <a:xfrm>
              <a:off x="3213848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6406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8965" y="-138348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1523" y="-13834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4082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640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5836" y="-12846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8394" y="-12847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4316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36874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36070" y="-12428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8628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7823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81" y="-110214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42942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5500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8059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50617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1" y="1089099"/>
            <a:ext cx="8992379" cy="18350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86569" y="438514"/>
            <a:ext cx="11601694" cy="91813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58986" y="120623"/>
            <a:ext cx="601117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178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29636" y="-30324"/>
            <a:ext cx="5741886" cy="1351575"/>
            <a:chOff x="3213848" y="-138349"/>
            <a:chExt cx="5741886" cy="1351575"/>
          </a:xfrm>
        </p:grpSpPr>
        <p:sp>
          <p:nvSpPr>
            <p:cNvPr id="6" name="TextBox 5"/>
            <p:cNvSpPr txBox="1"/>
            <p:nvPr/>
          </p:nvSpPr>
          <p:spPr>
            <a:xfrm>
              <a:off x="3213848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6406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8965" y="-138348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1523" y="-13834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4082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640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5836" y="-12846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8394" y="-12847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4316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36874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36070" y="-12428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8628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7823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81" y="-110214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42942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5500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8059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50617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1" y="1089099"/>
            <a:ext cx="8992379" cy="18350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33128" y="467089"/>
            <a:ext cx="11034716" cy="91813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4451" y="134911"/>
            <a:ext cx="601117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725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29636" y="-30324"/>
            <a:ext cx="5741886" cy="1351575"/>
            <a:chOff x="3213848" y="-138349"/>
            <a:chExt cx="5741886" cy="1351575"/>
          </a:xfrm>
        </p:grpSpPr>
        <p:sp>
          <p:nvSpPr>
            <p:cNvPr id="6" name="TextBox 5"/>
            <p:cNvSpPr txBox="1"/>
            <p:nvPr/>
          </p:nvSpPr>
          <p:spPr>
            <a:xfrm>
              <a:off x="3213848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6406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8965" y="-138348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1523" y="-13834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4082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640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5836" y="-12846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8394" y="-12847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4316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36874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36070" y="-12428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8628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7823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81" y="-110214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42942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5500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8059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50617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1" y="1089099"/>
            <a:ext cx="8992379" cy="18350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11672" y="495664"/>
            <a:ext cx="9931245" cy="91813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2391" y="149198"/>
            <a:ext cx="601117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408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29636" y="-30324"/>
            <a:ext cx="5741886" cy="1351575"/>
            <a:chOff x="3213848" y="-138349"/>
            <a:chExt cx="5741886" cy="1351575"/>
          </a:xfrm>
        </p:grpSpPr>
        <p:sp>
          <p:nvSpPr>
            <p:cNvPr id="6" name="TextBox 5"/>
            <p:cNvSpPr txBox="1"/>
            <p:nvPr/>
          </p:nvSpPr>
          <p:spPr>
            <a:xfrm>
              <a:off x="3213848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6406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8965" y="-138348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1523" y="-13834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4082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640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5836" y="-12846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8394" y="-12847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4316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36874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36070" y="-12428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8628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7823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81" y="-110214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42942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5500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8059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50617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1" y="1089099"/>
            <a:ext cx="8992379" cy="18350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33128" y="467089"/>
            <a:ext cx="11034716" cy="91813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99065" y="134911"/>
            <a:ext cx="601117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592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29636" y="-30324"/>
            <a:ext cx="5741886" cy="1351575"/>
            <a:chOff x="3213848" y="-138349"/>
            <a:chExt cx="5741886" cy="1351575"/>
          </a:xfrm>
        </p:grpSpPr>
        <p:sp>
          <p:nvSpPr>
            <p:cNvPr id="6" name="TextBox 5"/>
            <p:cNvSpPr txBox="1"/>
            <p:nvPr/>
          </p:nvSpPr>
          <p:spPr>
            <a:xfrm>
              <a:off x="3213848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6406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8965" y="-138348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1523" y="-13834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4082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640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5836" y="-12846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8394" y="-12847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4316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36874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36070" y="-12428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8628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7823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81" y="-110214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42942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5500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8059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50617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1" y="1089099"/>
            <a:ext cx="8992379" cy="18350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21528" y="495664"/>
            <a:ext cx="11211516" cy="91813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65713" y="149198"/>
            <a:ext cx="601117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56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29636" y="-30324"/>
            <a:ext cx="5741886" cy="1351575"/>
            <a:chOff x="3213848" y="-138349"/>
            <a:chExt cx="5741886" cy="1351575"/>
          </a:xfrm>
        </p:grpSpPr>
        <p:sp>
          <p:nvSpPr>
            <p:cNvPr id="6" name="TextBox 5"/>
            <p:cNvSpPr txBox="1"/>
            <p:nvPr/>
          </p:nvSpPr>
          <p:spPr>
            <a:xfrm>
              <a:off x="3213848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6406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8965" y="-138348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1523" y="-13834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4082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640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5836" y="-12846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8394" y="-12847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4316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36874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36070" y="-12428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8628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7823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81" y="-110214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42942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5500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8059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50617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1" y="1089099"/>
            <a:ext cx="8992379" cy="18350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55059" y="452801"/>
            <a:ext cx="11278578" cy="91813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77870" y="127767"/>
            <a:ext cx="601117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779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29636" y="-30324"/>
            <a:ext cx="5741886" cy="1351575"/>
            <a:chOff x="3213848" y="-138349"/>
            <a:chExt cx="5741886" cy="1351575"/>
          </a:xfrm>
        </p:grpSpPr>
        <p:sp>
          <p:nvSpPr>
            <p:cNvPr id="6" name="TextBox 5"/>
            <p:cNvSpPr txBox="1"/>
            <p:nvPr/>
          </p:nvSpPr>
          <p:spPr>
            <a:xfrm>
              <a:off x="3213848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6406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8965" y="-138348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1523" y="-13834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4082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640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5836" y="-12846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8394" y="-12847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4316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36874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36070" y="-12428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8628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7823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81" y="-110214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42942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5500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8059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50617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1" y="1089099"/>
            <a:ext cx="8992379" cy="18350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27625" y="631395"/>
            <a:ext cx="11223709" cy="91813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2391" y="115057"/>
            <a:ext cx="601117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256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29636" y="-30324"/>
            <a:ext cx="5741886" cy="1351575"/>
            <a:chOff x="3213848" y="-138349"/>
            <a:chExt cx="5741886" cy="1351575"/>
          </a:xfrm>
        </p:grpSpPr>
        <p:sp>
          <p:nvSpPr>
            <p:cNvPr id="6" name="TextBox 5"/>
            <p:cNvSpPr txBox="1"/>
            <p:nvPr/>
          </p:nvSpPr>
          <p:spPr>
            <a:xfrm>
              <a:off x="3213848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6406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8965" y="-138348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1523" y="-13834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4082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640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5836" y="-12846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8394" y="-12847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4316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36874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36070" y="-12428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8628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7823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81" y="-110214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42942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5500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8059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50617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1" y="1089099"/>
            <a:ext cx="8992379" cy="183505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53196" y="631395"/>
            <a:ext cx="11674852" cy="91813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56708" y="115057"/>
            <a:ext cx="601117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282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29636" y="-30324"/>
            <a:ext cx="5741886" cy="1351575"/>
            <a:chOff x="3213848" y="-138349"/>
            <a:chExt cx="5741886" cy="1351575"/>
          </a:xfrm>
        </p:grpSpPr>
        <p:sp>
          <p:nvSpPr>
            <p:cNvPr id="6" name="TextBox 5"/>
            <p:cNvSpPr txBox="1"/>
            <p:nvPr/>
          </p:nvSpPr>
          <p:spPr>
            <a:xfrm>
              <a:off x="3213848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6406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8965" y="-138348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1523" y="-13834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4082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640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5836" y="-12846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8394" y="-12847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4316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36874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36070" y="-12428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8628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7823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81" y="-110214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42942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5500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8059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50617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1" y="1089099"/>
            <a:ext cx="8992379" cy="18350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33128" y="631395"/>
            <a:ext cx="11034716" cy="91813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4451" y="129124"/>
            <a:ext cx="601117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013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29636" y="-30324"/>
            <a:ext cx="5741886" cy="1351575"/>
            <a:chOff x="3213848" y="-138349"/>
            <a:chExt cx="5741886" cy="1351575"/>
          </a:xfrm>
        </p:grpSpPr>
        <p:sp>
          <p:nvSpPr>
            <p:cNvPr id="6" name="TextBox 5"/>
            <p:cNvSpPr txBox="1"/>
            <p:nvPr/>
          </p:nvSpPr>
          <p:spPr>
            <a:xfrm>
              <a:off x="3213848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6406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8965" y="-138348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1523" y="-13834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4082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640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5836" y="-12846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8394" y="-12847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4316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36874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36070" y="-12428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8628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7823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81" y="-110214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42942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5500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8059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50617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1" y="1089099"/>
            <a:ext cx="8992379" cy="18350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40355" y="631395"/>
            <a:ext cx="11552921" cy="91813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2391" y="115057"/>
            <a:ext cx="601117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622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29636" y="-30324"/>
            <a:ext cx="5741886" cy="1351575"/>
            <a:chOff x="3213848" y="-138349"/>
            <a:chExt cx="5741886" cy="1351575"/>
          </a:xfrm>
        </p:grpSpPr>
        <p:sp>
          <p:nvSpPr>
            <p:cNvPr id="6" name="TextBox 5"/>
            <p:cNvSpPr txBox="1"/>
            <p:nvPr/>
          </p:nvSpPr>
          <p:spPr>
            <a:xfrm>
              <a:off x="3213848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6406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8965" y="-138348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1523" y="-13834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4082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640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5836" y="-12846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8394" y="-12847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4316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36874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36070" y="-12428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8628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7823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81" y="-110214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42942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5500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8059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50617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1" y="1089099"/>
            <a:ext cx="8992379" cy="18350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27625" y="631395"/>
            <a:ext cx="11223709" cy="91813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2391" y="129124"/>
            <a:ext cx="601117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860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29636" y="-30324"/>
            <a:ext cx="5741886" cy="1351575"/>
            <a:chOff x="3213848" y="-138349"/>
            <a:chExt cx="5741886" cy="1351575"/>
          </a:xfrm>
        </p:grpSpPr>
        <p:sp>
          <p:nvSpPr>
            <p:cNvPr id="6" name="TextBox 5"/>
            <p:cNvSpPr txBox="1"/>
            <p:nvPr/>
          </p:nvSpPr>
          <p:spPr>
            <a:xfrm>
              <a:off x="3213848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6406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8965" y="-138348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1523" y="-13834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4082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640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5836" y="-12846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8394" y="-12847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4316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36874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36070" y="-12428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8628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7823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81" y="-110214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42942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5500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8059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50617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1" y="1089099"/>
            <a:ext cx="8992379" cy="18350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13653" y="555174"/>
            <a:ext cx="10595766" cy="91813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99065" y="153167"/>
            <a:ext cx="601117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402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29636" y="-30324"/>
            <a:ext cx="5741886" cy="1351575"/>
            <a:chOff x="3213848" y="-138349"/>
            <a:chExt cx="5741886" cy="1351575"/>
          </a:xfrm>
        </p:grpSpPr>
        <p:sp>
          <p:nvSpPr>
            <p:cNvPr id="6" name="TextBox 5"/>
            <p:cNvSpPr txBox="1"/>
            <p:nvPr/>
          </p:nvSpPr>
          <p:spPr>
            <a:xfrm>
              <a:off x="3213848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6406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8965" y="-138348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1523" y="-13834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4082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640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5836" y="-12846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8394" y="-12847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4316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36874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36070" y="-12428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8628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7823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81" y="-110214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42942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5500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8059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50617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1" y="1089099"/>
            <a:ext cx="8992379" cy="18350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37983" y="631395"/>
            <a:ext cx="11150550" cy="91813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2391" y="129124"/>
            <a:ext cx="601117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857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29636" y="-30324"/>
            <a:ext cx="5741886" cy="1351575"/>
            <a:chOff x="3213848" y="-138349"/>
            <a:chExt cx="5741886" cy="1351575"/>
          </a:xfrm>
        </p:grpSpPr>
        <p:sp>
          <p:nvSpPr>
            <p:cNvPr id="6" name="TextBox 5"/>
            <p:cNvSpPr txBox="1"/>
            <p:nvPr/>
          </p:nvSpPr>
          <p:spPr>
            <a:xfrm>
              <a:off x="3213848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6406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8965" y="-138348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1523" y="-13834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4082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640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5836" y="-12846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8394" y="-12847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4316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36874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36070" y="-12428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8628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7823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81" y="-110214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42942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5500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8059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50617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1" y="1089099"/>
            <a:ext cx="8992379" cy="18350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21528" y="495664"/>
            <a:ext cx="11211516" cy="91813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2391" y="149198"/>
            <a:ext cx="601117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700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29636" y="-30324"/>
            <a:ext cx="5741886" cy="1351575"/>
            <a:chOff x="3213848" y="-138349"/>
            <a:chExt cx="5741886" cy="1351575"/>
          </a:xfrm>
        </p:grpSpPr>
        <p:sp>
          <p:nvSpPr>
            <p:cNvPr id="6" name="TextBox 5"/>
            <p:cNvSpPr txBox="1"/>
            <p:nvPr/>
          </p:nvSpPr>
          <p:spPr>
            <a:xfrm>
              <a:off x="3213848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6406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8965" y="-138348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1523" y="-13834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4082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640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5836" y="-12846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8394" y="-12847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4316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36874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36070" y="-12428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8628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7823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81" y="-110214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42942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5500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8059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50617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1" y="1089099"/>
            <a:ext cx="8992379" cy="18350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21528" y="495664"/>
            <a:ext cx="11211516" cy="91813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58986" y="149198"/>
            <a:ext cx="601117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666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29636" y="-30324"/>
            <a:ext cx="5741886" cy="1351575"/>
            <a:chOff x="3213848" y="-138349"/>
            <a:chExt cx="5741886" cy="1351575"/>
          </a:xfrm>
        </p:grpSpPr>
        <p:sp>
          <p:nvSpPr>
            <p:cNvPr id="6" name="TextBox 5"/>
            <p:cNvSpPr txBox="1"/>
            <p:nvPr/>
          </p:nvSpPr>
          <p:spPr>
            <a:xfrm>
              <a:off x="3213848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6406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8965" y="-138348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1523" y="-13834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4082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640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5836" y="-12846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8394" y="-12847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4316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36874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36070" y="-12428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8628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7823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81" y="-110214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42942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5500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8059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50617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1" y="1089099"/>
            <a:ext cx="8992379" cy="18350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86569" y="438514"/>
            <a:ext cx="11601694" cy="91813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5753" y="120623"/>
            <a:ext cx="601117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736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29636" y="-30324"/>
            <a:ext cx="5741886" cy="1351575"/>
            <a:chOff x="3213848" y="-138349"/>
            <a:chExt cx="5741886" cy="1351575"/>
          </a:xfrm>
        </p:grpSpPr>
        <p:sp>
          <p:nvSpPr>
            <p:cNvPr id="6" name="TextBox 5"/>
            <p:cNvSpPr txBox="1"/>
            <p:nvPr/>
          </p:nvSpPr>
          <p:spPr>
            <a:xfrm>
              <a:off x="3213848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6406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8965" y="-138348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1523" y="-13834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4082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640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5836" y="-12846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8394" y="-12847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4316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36874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36070" y="-12428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8628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7823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81" y="-110214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42942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5500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8059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50617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1" y="1089099"/>
            <a:ext cx="8992379" cy="18350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33128" y="467089"/>
            <a:ext cx="11034716" cy="91813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4451" y="134911"/>
            <a:ext cx="601117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014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29636" y="-30324"/>
            <a:ext cx="5741886" cy="1351575"/>
            <a:chOff x="3213848" y="-138349"/>
            <a:chExt cx="5741886" cy="1351575"/>
          </a:xfrm>
        </p:grpSpPr>
        <p:sp>
          <p:nvSpPr>
            <p:cNvPr id="6" name="TextBox 5"/>
            <p:cNvSpPr txBox="1"/>
            <p:nvPr/>
          </p:nvSpPr>
          <p:spPr>
            <a:xfrm>
              <a:off x="3213848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6406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8965" y="-138348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1523" y="-13834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4082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640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5836" y="-12846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8394" y="-12847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4316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36874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36070" y="-12428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8628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7823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81" y="-110214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42942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5500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8059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50617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1" y="1089099"/>
            <a:ext cx="8992379" cy="18350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11672" y="495664"/>
            <a:ext cx="9931245" cy="91813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75621" y="149198"/>
            <a:ext cx="601117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977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29636" y="-30324"/>
            <a:ext cx="5741886" cy="1351575"/>
            <a:chOff x="3213848" y="-138349"/>
            <a:chExt cx="5741886" cy="1351575"/>
          </a:xfrm>
        </p:grpSpPr>
        <p:sp>
          <p:nvSpPr>
            <p:cNvPr id="6" name="TextBox 5"/>
            <p:cNvSpPr txBox="1"/>
            <p:nvPr/>
          </p:nvSpPr>
          <p:spPr>
            <a:xfrm>
              <a:off x="3213848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6406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8965" y="-138348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1523" y="-13834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24082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6640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5836" y="-128469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28394" y="-12847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4316" y="-132966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36874" y="-132967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36070" y="-124280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38628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7823" y="-11021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81" y="-110214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42942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5500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48059" y="-113192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50617" y="-113193"/>
              <a:ext cx="6051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latin typeface="KG Arrows" panose="02000000000000000000" pitchFamily="2" charset="0"/>
                </a:rPr>
                <a:t>w</a:t>
              </a:r>
              <a:endParaRPr lang="en-US" sz="8000" dirty="0">
                <a:latin typeface="KG Arrows" panose="02000000000000000000" pitchFamily="2" charset="0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1" y="1089099"/>
            <a:ext cx="8992379" cy="18350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21528" y="495664"/>
            <a:ext cx="11211516" cy="91813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5818" y="149198"/>
            <a:ext cx="6011177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061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:push dir="u"/>
      </p:transition>
    </mc:Choice>
    <mc:Fallback>
      <p:transition spd="slow" advClick="0" advTm="2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2620</TotalTime>
  <Words>792</Words>
  <Application>Microsoft Office PowerPoint</Application>
  <PresentationFormat>On-screen Show (4:3)</PresentationFormat>
  <Paragraphs>792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Arial</vt:lpstr>
      <vt:lpstr>Calibri</vt:lpstr>
      <vt:lpstr>Calibri Light</vt:lpstr>
      <vt:lpstr>KG Arrows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Brittney Briggs</dc:creator>
  <cp:lastModifiedBy>Brittney Briggs</cp:lastModifiedBy>
  <cp:revision>12</cp:revision>
  <dcterms:created xsi:type="dcterms:W3CDTF">2015-12-06T15:18:54Z</dcterms:created>
  <dcterms:modified xsi:type="dcterms:W3CDTF">2016-03-02T18:46:51Z</dcterms:modified>
</cp:coreProperties>
</file>