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30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8" r:id="rId42"/>
    <p:sldId id="295" r:id="rId43"/>
    <p:sldId id="296" r:id="rId44"/>
    <p:sldId id="303" r:id="rId45"/>
    <p:sldId id="297" r:id="rId46"/>
    <p:sldId id="302" r:id="rId47"/>
    <p:sldId id="300" r:id="rId48"/>
    <p:sldId id="299" r:id="rId49"/>
    <p:sldId id="301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10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6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28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8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13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24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0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3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4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0CFDB-7E36-400F-BA68-690A2573645F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2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8293" y="8206"/>
            <a:ext cx="12284505" cy="4237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334" y="4158970"/>
            <a:ext cx="5389331" cy="128027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32" y="4927630"/>
            <a:ext cx="7663336" cy="128027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062" y="5780410"/>
            <a:ext cx="7065876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7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8961" y="341649"/>
            <a:ext cx="11491956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3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2787" y="326151"/>
            <a:ext cx="11278578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8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0201" y="388144"/>
            <a:ext cx="11077392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81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5300" y="357148"/>
            <a:ext cx="11028620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9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32974" y="465636"/>
            <a:ext cx="11559018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80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6396" y="372646"/>
            <a:ext cx="11546825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83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85158" y="310653"/>
            <a:ext cx="12083319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74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7362" y="357148"/>
            <a:ext cx="11729721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4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3642" y="465636"/>
            <a:ext cx="11199323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5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3700" y="388144"/>
            <a:ext cx="11205419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56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924" y="2493396"/>
            <a:ext cx="5389331" cy="128027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21" y="3640256"/>
            <a:ext cx="7663336" cy="128027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564" y="4853296"/>
            <a:ext cx="7065876" cy="12802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58486" y="-507400"/>
            <a:ext cx="10229975" cy="443217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6596" y="5775720"/>
            <a:ext cx="353598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3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3150" y="419141"/>
            <a:ext cx="11638273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74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2593" y="326151"/>
            <a:ext cx="11065199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1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8323" y="403643"/>
            <a:ext cx="10967655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1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1172" y="403643"/>
            <a:ext cx="12083319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7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5308" y="341649"/>
            <a:ext cx="13308721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2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4105" y="264159"/>
            <a:ext cx="11065199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15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0731" y="388144"/>
            <a:ext cx="11461473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40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5448" y="450138"/>
            <a:ext cx="10857917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3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3758" y="434639"/>
            <a:ext cx="11211516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7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0924" y="450138"/>
            <a:ext cx="11613887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6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0786" y="388145"/>
            <a:ext cx="11345639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43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7245" y="526943"/>
            <a:ext cx="9931245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4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8333" y="388144"/>
            <a:ext cx="11662659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2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5300" y="512131"/>
            <a:ext cx="11028620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22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6748" y="372646"/>
            <a:ext cx="11211516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9949" y="279656"/>
            <a:ext cx="10857917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40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357" y="341650"/>
            <a:ext cx="10973751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4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6306" y="450137"/>
            <a:ext cx="11662659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5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5447" y="496632"/>
            <a:ext cx="10857917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5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5179" y="496632"/>
            <a:ext cx="11266384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4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5857" y="403643"/>
            <a:ext cx="11601694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2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5326" y="403643"/>
            <a:ext cx="11095682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9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5158" y="217663"/>
            <a:ext cx="11010330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0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3218" y="388144"/>
            <a:ext cx="11205419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0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329" y="419141"/>
            <a:ext cx="10967655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70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532" y="512131"/>
            <a:ext cx="10931075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6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2306" y="372646"/>
            <a:ext cx="11278578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93689" y="558626"/>
            <a:ext cx="12717358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6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3165" y="496633"/>
            <a:ext cx="12083319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7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6061" y="341649"/>
            <a:ext cx="11376122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0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9520" y="434640"/>
            <a:ext cx="12125995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2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2861" y="403643"/>
            <a:ext cx="11729721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0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8663" y="310653"/>
            <a:ext cx="11010330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29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3218" y="341649"/>
            <a:ext cx="11205419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44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8456" y="233162"/>
            <a:ext cx="10412870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59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0464" y="341649"/>
            <a:ext cx="10857917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0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68" y="-386994"/>
            <a:ext cx="11906520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9917" y="295155"/>
            <a:ext cx="12052837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push dir="u"/>
      </p:transition>
    </mc:Choice>
    <mc:Fallback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0</Words>
  <Application>Microsoft Office PowerPoint</Application>
  <PresentationFormat>On-screen Show (4:3)</PresentationFormat>
  <Paragraphs>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Brittney Briggs</dc:creator>
  <cp:lastModifiedBy>Brittney Briggs</cp:lastModifiedBy>
  <cp:revision>11</cp:revision>
  <dcterms:created xsi:type="dcterms:W3CDTF">2015-12-06T15:18:54Z</dcterms:created>
  <dcterms:modified xsi:type="dcterms:W3CDTF">2015-12-06T16:49:07Z</dcterms:modified>
</cp:coreProperties>
</file>