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57" r:id="rId4"/>
    <p:sldId id="259" r:id="rId5"/>
    <p:sldId id="262" r:id="rId6"/>
    <p:sldId id="260" r:id="rId7"/>
    <p:sldId id="258" r:id="rId8"/>
    <p:sldId id="264" r:id="rId9"/>
    <p:sldId id="261" r:id="rId10"/>
    <p:sldId id="263" r:id="rId11"/>
    <p:sldId id="265" r:id="rId12"/>
    <p:sldId id="267" r:id="rId13"/>
    <p:sldId id="268" r:id="rId14"/>
    <p:sldId id="266" r:id="rId15"/>
    <p:sldId id="269" r:id="rId16"/>
    <p:sldId id="271" r:id="rId17"/>
    <p:sldId id="272" r:id="rId18"/>
    <p:sldId id="270" r:id="rId19"/>
    <p:sldId id="275" r:id="rId20"/>
    <p:sldId id="274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303" r:id="rId36"/>
    <p:sldId id="289" r:id="rId37"/>
    <p:sldId id="290" r:id="rId38"/>
    <p:sldId id="291" r:id="rId39"/>
    <p:sldId id="292" r:id="rId40"/>
    <p:sldId id="293" r:id="rId41"/>
    <p:sldId id="294" r:id="rId42"/>
    <p:sldId id="298" r:id="rId43"/>
    <p:sldId id="301" r:id="rId44"/>
    <p:sldId id="296" r:id="rId45"/>
    <p:sldId id="297" r:id="rId46"/>
    <p:sldId id="295" r:id="rId47"/>
    <p:sldId id="302" r:id="rId48"/>
    <p:sldId id="300" r:id="rId49"/>
    <p:sldId id="306" r:id="rId50"/>
    <p:sldId id="29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56" y="4098056"/>
            <a:ext cx="4944285" cy="12802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66" y="4955650"/>
            <a:ext cx="6206266" cy="12802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27" y="5801005"/>
            <a:ext cx="7065876" cy="1280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9748" y="0"/>
            <a:ext cx="12284505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9917" y="295155"/>
            <a:ext cx="12052837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2787" y="326151"/>
            <a:ext cx="11278578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911445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5300" y="357148"/>
            <a:ext cx="11028620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30763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2974" y="465636"/>
            <a:ext cx="11559018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44210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201" y="388144"/>
            <a:ext cx="11077392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84551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6396" y="372646"/>
            <a:ext cx="11546825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03868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7362" y="357148"/>
            <a:ext cx="11729721" cy="91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44210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3642" y="465636"/>
            <a:ext cx="11199323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97999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5158" y="310653"/>
            <a:ext cx="1208331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9129" y="601019"/>
            <a:ext cx="11333446" cy="93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989" y="-363041"/>
            <a:ext cx="10229975" cy="4432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57" y="2788864"/>
            <a:ext cx="4944285" cy="128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66" y="3884799"/>
            <a:ext cx="6206266" cy="1280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61" y="4980734"/>
            <a:ext cx="7065876" cy="1280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465" y="5886237"/>
            <a:ext cx="3535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150" y="419141"/>
            <a:ext cx="11638273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84551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700" y="388144"/>
            <a:ext cx="1120541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924892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8323" y="403643"/>
            <a:ext cx="10967655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30763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172" y="403643"/>
            <a:ext cx="1208331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84551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5308" y="341649"/>
            <a:ext cx="13308721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30763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105" y="264159"/>
            <a:ext cx="1106519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03869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0731" y="388144"/>
            <a:ext cx="11461473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71104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448" y="450138"/>
            <a:ext cx="10857917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3758" y="434639"/>
            <a:ext cx="11211516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911446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47" y="897998"/>
            <a:ext cx="7809653" cy="1969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8853" y="427943"/>
            <a:ext cx="12254022" cy="93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6034" y="874059"/>
            <a:ext cx="7247965" cy="1559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557" y="874059"/>
            <a:ext cx="6416542" cy="1963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1364" y="421488"/>
            <a:ext cx="11266384" cy="93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0924" y="450138"/>
            <a:ext cx="11613887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8333" y="388144"/>
            <a:ext cx="1166265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790422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5300" y="512131"/>
            <a:ext cx="11028620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71104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6748" y="372646"/>
            <a:ext cx="11211516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97998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9949" y="279656"/>
            <a:ext cx="10857917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71104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47" y="871104"/>
            <a:ext cx="7809653" cy="1969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0994" y="447182"/>
            <a:ext cx="11333446" cy="93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357" y="341650"/>
            <a:ext cx="10973751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30763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6306" y="450137"/>
            <a:ext cx="1166265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790422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447" y="496632"/>
            <a:ext cx="10857917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84552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179" y="496632"/>
            <a:ext cx="11266384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663" y="310653"/>
            <a:ext cx="11010330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71105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5857" y="403643"/>
            <a:ext cx="11601694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44210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5158" y="217663"/>
            <a:ext cx="11010330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30763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218" y="388144"/>
            <a:ext cx="1120541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44210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2861" y="403643"/>
            <a:ext cx="11729721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71104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532" y="512131"/>
            <a:ext cx="10931075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30763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689" y="558626"/>
            <a:ext cx="12717358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30763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329" y="419141"/>
            <a:ext cx="10967655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165" y="496633"/>
            <a:ext cx="1208331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911445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061" y="341649"/>
            <a:ext cx="11376122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71104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47" y="871104"/>
            <a:ext cx="7809653" cy="1969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3005" y="508075"/>
            <a:ext cx="11680948" cy="93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464" y="341649"/>
            <a:ext cx="10857917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911446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9520" y="434640"/>
            <a:ext cx="12125995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218" y="341649"/>
            <a:ext cx="11205419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5326" y="403643"/>
            <a:ext cx="11095682" cy="91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44210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8961" y="341649"/>
            <a:ext cx="11491956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57657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456" y="233162"/>
            <a:ext cx="10412870" cy="918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7" y="884552"/>
            <a:ext cx="780965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Briggs</dc:creator>
  <cp:lastModifiedBy>Brittney Briggs</cp:lastModifiedBy>
  <cp:revision>16</cp:revision>
  <dcterms:created xsi:type="dcterms:W3CDTF">2015-12-06T15:18:54Z</dcterms:created>
  <dcterms:modified xsi:type="dcterms:W3CDTF">2015-12-06T16:50:49Z</dcterms:modified>
</cp:coreProperties>
</file>